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950" r:id="rId2"/>
    <p:sldId id="1236" r:id="rId3"/>
    <p:sldId id="545" r:id="rId4"/>
    <p:sldId id="546" r:id="rId5"/>
    <p:sldId id="547" r:id="rId6"/>
    <p:sldId id="548" r:id="rId7"/>
    <p:sldId id="552" r:id="rId8"/>
    <p:sldId id="549" r:id="rId9"/>
    <p:sldId id="550" r:id="rId10"/>
    <p:sldId id="553" r:id="rId11"/>
    <p:sldId id="551" r:id="rId12"/>
    <p:sldId id="453" r:id="rId13"/>
    <p:sldId id="447" r:id="rId14"/>
    <p:sldId id="448" r:id="rId15"/>
    <p:sldId id="449" r:id="rId16"/>
    <p:sldId id="616" r:id="rId17"/>
    <p:sldId id="707" r:id="rId18"/>
    <p:sldId id="708" r:id="rId19"/>
    <p:sldId id="1235" r:id="rId20"/>
    <p:sldId id="656" r:id="rId21"/>
    <p:sldId id="657" r:id="rId22"/>
    <p:sldId id="661" r:id="rId23"/>
    <p:sldId id="658" r:id="rId24"/>
    <p:sldId id="659" r:id="rId25"/>
    <p:sldId id="660" r:id="rId26"/>
    <p:sldId id="713" r:id="rId27"/>
    <p:sldId id="1225" r:id="rId28"/>
    <p:sldId id="1233" r:id="rId29"/>
    <p:sldId id="518" r:id="rId30"/>
    <p:sldId id="523" r:id="rId31"/>
    <p:sldId id="520" r:id="rId32"/>
    <p:sldId id="521" r:id="rId33"/>
    <p:sldId id="522" r:id="rId34"/>
    <p:sldId id="954" r:id="rId35"/>
    <p:sldId id="1240" r:id="rId36"/>
    <p:sldId id="256" r:id="rId37"/>
    <p:sldId id="257" r:id="rId38"/>
    <p:sldId id="258" r:id="rId39"/>
    <p:sldId id="1237" r:id="rId40"/>
    <p:sldId id="1238" r:id="rId41"/>
    <p:sldId id="1239" r:id="rId42"/>
    <p:sldId id="259" r:id="rId43"/>
    <p:sldId id="1241" r:id="rId44"/>
    <p:sldId id="1214" r:id="rId45"/>
    <p:sldId id="1122" r:id="rId46"/>
    <p:sldId id="94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453"/>
            <p14:sldId id="447"/>
            <p14:sldId id="448"/>
            <p14:sldId id="449"/>
            <p14:sldId id="616"/>
            <p14:sldId id="707"/>
            <p14:sldId id="708"/>
            <p14:sldId id="1235"/>
            <p14:sldId id="656"/>
            <p14:sldId id="657"/>
            <p14:sldId id="661"/>
            <p14:sldId id="658"/>
            <p14:sldId id="659"/>
            <p14:sldId id="660"/>
            <p14:sldId id="713"/>
            <p14:sldId id="1225"/>
            <p14:sldId id="1233"/>
            <p14:sldId id="518"/>
            <p14:sldId id="523"/>
            <p14:sldId id="520"/>
            <p14:sldId id="521"/>
            <p14:sldId id="522"/>
            <p14:sldId id="954"/>
            <p14:sldId id="1240"/>
            <p14:sldId id="256"/>
            <p14:sldId id="257"/>
            <p14:sldId id="258"/>
            <p14:sldId id="1237"/>
            <p14:sldId id="1238"/>
            <p14:sldId id="1239"/>
            <p14:sldId id="259"/>
            <p14:sldId id="1241"/>
            <p14:sldId id="1214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4f6ce0c059313eb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4f6ce0c059313eb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9th February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96310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76F4BC-580B-AEEA-F0F3-64944F97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48" y="0"/>
            <a:ext cx="4852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55" y="847429"/>
            <a:ext cx="8034891" cy="5163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276" y="857250"/>
            <a:ext cx="71314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25EF-ED50-014F-8276-2BFE365E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63291"/>
            <a:ext cx="8229600" cy="436909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  <a:t>The Bereavement Journey</a:t>
            </a:r>
            <a:br>
              <a:rPr lang="en-GB" b="1" i="0" dirty="0">
                <a:solidFill>
                  <a:srgbClr val="FFFFFF"/>
                </a:solidFill>
                <a:effectLst/>
                <a:latin typeface="var(--heading-font-font-family)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14AF1-B03D-B60A-56CD-333D870BBC3F}"/>
              </a:ext>
            </a:extLst>
          </p:cNvPr>
          <p:cNvSpPr txBox="1"/>
          <p:nvPr/>
        </p:nvSpPr>
        <p:spPr>
          <a:xfrm>
            <a:off x="205227" y="1415534"/>
            <a:ext cx="89000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Bereavement Journey is for anyone who has been bereaved at any time and in any way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Starts Monday 3rd March</a:t>
            </a:r>
          </a:p>
          <a:p>
            <a:r>
              <a:rPr lang="en-GB" dirty="0">
                <a:solidFill>
                  <a:schemeClr val="bg1"/>
                </a:solidFill>
              </a:rPr>
              <a:t>7 Sessions ending at Easter</a:t>
            </a:r>
          </a:p>
          <a:p>
            <a:r>
              <a:rPr lang="en-GB" dirty="0">
                <a:solidFill>
                  <a:schemeClr val="bg1"/>
                </a:solidFill>
              </a:rPr>
              <a:t>Daytime group 10.30am to 12.30pm Jasper Centre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They may look to run another one in the evening later in the year</a:t>
            </a:r>
          </a:p>
          <a:p>
            <a:r>
              <a:rPr lang="en-GB" dirty="0">
                <a:solidFill>
                  <a:schemeClr val="bg1"/>
                </a:solidFill>
              </a:rPr>
              <a:t>Please note that (as the video highlights) this is for anyone that has lost someone in their life </a:t>
            </a:r>
          </a:p>
          <a:p>
            <a:r>
              <a:rPr lang="en-GB" dirty="0">
                <a:solidFill>
                  <a:schemeClr val="bg1"/>
                </a:solidFill>
              </a:rPr>
              <a:t>who would benefit and value time to reflect and work through their grief and loss.  </a:t>
            </a:r>
          </a:p>
          <a:p>
            <a:r>
              <a:rPr lang="en-GB" dirty="0">
                <a:solidFill>
                  <a:schemeClr val="bg1"/>
                </a:solidFill>
              </a:rPr>
              <a:t>It doesn’t have to be very recently.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Angela and Lena</a:t>
            </a:r>
          </a:p>
        </p:txBody>
      </p:sp>
    </p:spTree>
    <p:extLst>
      <p:ext uri="{BB962C8B-B14F-4D97-AF65-F5344CB8AC3E}">
        <p14:creationId xmlns:p14="http://schemas.microsoft.com/office/powerpoint/2010/main" val="24893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2-07 at 13.02.58">
            <a:hlinkClick r:id="" action="ppaction://media"/>
            <a:extLst>
              <a:ext uri="{FF2B5EF4-FFF2-40B4-BE49-F238E27FC236}">
                <a16:creationId xmlns:a16="http://schemas.microsoft.com/office/drawing/2014/main" id="{79FDF13A-D5E0-A921-A963-2EFC8828B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052736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1988</TotalTime>
  <Words>1581</Words>
  <Application>Microsoft Office PowerPoint</Application>
  <PresentationFormat>On-screen Show (4:3)</PresentationFormat>
  <Paragraphs>283</Paragraphs>
  <Slides>46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akagi_probook</vt:lpstr>
      <vt:lpstr>Amatic SC</vt:lpstr>
      <vt:lpstr>Arial</vt:lpstr>
      <vt:lpstr>Calibri</vt:lpstr>
      <vt:lpstr>Rockwell</vt:lpstr>
      <vt:lpstr>var(--heading-font-font-family)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The Bereavement Journey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65</cp:revision>
  <dcterms:created xsi:type="dcterms:W3CDTF">2024-09-27T16:56:29Z</dcterms:created>
  <dcterms:modified xsi:type="dcterms:W3CDTF">2025-02-07T16:38:25Z</dcterms:modified>
</cp:coreProperties>
</file>